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7" r:id="rId3"/>
    <p:sldId id="257" r:id="rId4"/>
    <p:sldId id="258" r:id="rId5"/>
    <p:sldId id="268" r:id="rId6"/>
    <p:sldId id="259" r:id="rId7"/>
    <p:sldId id="260" r:id="rId8"/>
    <p:sldId id="269" r:id="rId9"/>
    <p:sldId id="261" r:id="rId10"/>
    <p:sldId id="264" r:id="rId11"/>
    <p:sldId id="263" r:id="rId12"/>
    <p:sldId id="265" r:id="rId13"/>
    <p:sldId id="273" r:id="rId14"/>
    <p:sldId id="274" r:id="rId15"/>
    <p:sldId id="271" r:id="rId16"/>
    <p:sldId id="272" r:id="rId17"/>
    <p:sldId id="270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559DA6-80F0-4C5E-A1DC-1F111033808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8384EA-98A0-41C5-A873-03C9231B0EE7}">
      <dgm:prSet phldrT="[Text]"/>
      <dgm:spPr/>
      <dgm:t>
        <a:bodyPr/>
        <a:lstStyle/>
        <a:p>
          <a:r>
            <a:rPr lang="en-US" dirty="0" smtClean="0"/>
            <a:t>1800s</a:t>
          </a:r>
          <a:endParaRPr lang="en-US" dirty="0"/>
        </a:p>
      </dgm:t>
    </dgm:pt>
    <dgm:pt modelId="{1F2B3151-216F-40D0-BA24-DDB0BFDD2386}" type="parTrans" cxnId="{E850AC1F-F659-4423-B44F-058D2DD0B8C6}">
      <dgm:prSet/>
      <dgm:spPr/>
      <dgm:t>
        <a:bodyPr/>
        <a:lstStyle/>
        <a:p>
          <a:endParaRPr lang="en-US"/>
        </a:p>
      </dgm:t>
    </dgm:pt>
    <dgm:pt modelId="{70B05C89-EE7F-412B-B8D9-3ACB5000B514}" type="sibTrans" cxnId="{E850AC1F-F659-4423-B44F-058D2DD0B8C6}">
      <dgm:prSet/>
      <dgm:spPr/>
      <dgm:t>
        <a:bodyPr/>
        <a:lstStyle/>
        <a:p>
          <a:endParaRPr lang="en-US"/>
        </a:p>
      </dgm:t>
    </dgm:pt>
    <dgm:pt modelId="{E6DC16CD-62FE-443D-973D-201535442F3B}">
      <dgm:prSet phldrT="[Text]"/>
      <dgm:spPr/>
      <dgm:t>
        <a:bodyPr/>
        <a:lstStyle/>
        <a:p>
          <a:r>
            <a:rPr lang="en-US" dirty="0" smtClean="0"/>
            <a:t>Great Britain</a:t>
          </a:r>
          <a:endParaRPr lang="en-US" dirty="0"/>
        </a:p>
      </dgm:t>
    </dgm:pt>
    <dgm:pt modelId="{23CB766F-30AE-4F80-A78C-1FE345F9484C}" type="parTrans" cxnId="{C95C67E0-20AC-44B2-9C5B-4E535C7A7795}">
      <dgm:prSet/>
      <dgm:spPr/>
      <dgm:t>
        <a:bodyPr/>
        <a:lstStyle/>
        <a:p>
          <a:endParaRPr lang="en-US"/>
        </a:p>
      </dgm:t>
    </dgm:pt>
    <dgm:pt modelId="{D5AFEAE1-FC2A-4833-BAFD-2DDDFE121468}" type="sibTrans" cxnId="{C95C67E0-20AC-44B2-9C5B-4E535C7A7795}">
      <dgm:prSet/>
      <dgm:spPr/>
      <dgm:t>
        <a:bodyPr/>
        <a:lstStyle/>
        <a:p>
          <a:endParaRPr lang="en-US"/>
        </a:p>
      </dgm:t>
    </dgm:pt>
    <dgm:pt modelId="{B901003D-1C75-4793-918D-AF2D6D320729}">
      <dgm:prSet phldrT="[Text]"/>
      <dgm:spPr/>
      <dgm:t>
        <a:bodyPr/>
        <a:lstStyle/>
        <a:p>
          <a:r>
            <a:rPr lang="en-US" dirty="0" smtClean="0"/>
            <a:t>France and Germany; European Nations</a:t>
          </a:r>
          <a:endParaRPr lang="en-US" dirty="0"/>
        </a:p>
      </dgm:t>
    </dgm:pt>
    <dgm:pt modelId="{5391F968-541E-45D7-9C0A-674B9F6F6C4A}" type="parTrans" cxnId="{64223E2A-E201-495B-BE0F-3F01CE161FD5}">
      <dgm:prSet/>
      <dgm:spPr/>
      <dgm:t>
        <a:bodyPr/>
        <a:lstStyle/>
        <a:p>
          <a:endParaRPr lang="en-US"/>
        </a:p>
      </dgm:t>
    </dgm:pt>
    <dgm:pt modelId="{29353CBF-C431-4EDF-94BC-98AFFF6D2BAE}" type="sibTrans" cxnId="{64223E2A-E201-495B-BE0F-3F01CE161FD5}">
      <dgm:prSet/>
      <dgm:spPr/>
      <dgm:t>
        <a:bodyPr/>
        <a:lstStyle/>
        <a:p>
          <a:endParaRPr lang="en-US"/>
        </a:p>
      </dgm:t>
    </dgm:pt>
    <dgm:pt modelId="{5C85AD6C-7025-48D1-BCDE-AA1BD22488F2}">
      <dgm:prSet phldrT="[Text]"/>
      <dgm:spPr/>
      <dgm:t>
        <a:bodyPr/>
        <a:lstStyle/>
        <a:p>
          <a:r>
            <a:rPr lang="en-US" dirty="0" smtClean="0"/>
            <a:t>1900s</a:t>
          </a:r>
          <a:endParaRPr lang="en-US" dirty="0"/>
        </a:p>
      </dgm:t>
    </dgm:pt>
    <dgm:pt modelId="{F4736C5D-41C6-4F5E-A230-872F3E303F01}" type="parTrans" cxnId="{AB5B9CEE-6AEC-4824-9750-96ABEA8AFC87}">
      <dgm:prSet/>
      <dgm:spPr/>
      <dgm:t>
        <a:bodyPr/>
        <a:lstStyle/>
        <a:p>
          <a:endParaRPr lang="en-US"/>
        </a:p>
      </dgm:t>
    </dgm:pt>
    <dgm:pt modelId="{DF1A9A87-699A-4D19-8B57-DD5CCFE9CA3A}" type="sibTrans" cxnId="{AB5B9CEE-6AEC-4824-9750-96ABEA8AFC87}">
      <dgm:prSet/>
      <dgm:spPr/>
      <dgm:t>
        <a:bodyPr/>
        <a:lstStyle/>
        <a:p>
          <a:endParaRPr lang="en-US"/>
        </a:p>
      </dgm:t>
    </dgm:pt>
    <dgm:pt modelId="{9B5FD49F-1937-4709-980D-4FC4783F6304}">
      <dgm:prSet phldrT="[Text]"/>
      <dgm:spPr/>
      <dgm:t>
        <a:bodyPr/>
        <a:lstStyle/>
        <a:p>
          <a:r>
            <a:rPr lang="en-US" dirty="0" smtClean="0"/>
            <a:t>The United States and Canada</a:t>
          </a:r>
          <a:endParaRPr lang="en-US" dirty="0"/>
        </a:p>
      </dgm:t>
    </dgm:pt>
    <dgm:pt modelId="{05615E5A-DDDF-4085-8695-AB5B149286D7}" type="parTrans" cxnId="{4DDADAB6-CC57-46F0-B6A3-65E9C127B52F}">
      <dgm:prSet/>
      <dgm:spPr/>
      <dgm:t>
        <a:bodyPr/>
        <a:lstStyle/>
        <a:p>
          <a:endParaRPr lang="en-US"/>
        </a:p>
      </dgm:t>
    </dgm:pt>
    <dgm:pt modelId="{8D23A5A7-5641-42DD-A56C-CE2CAE7FE613}" type="sibTrans" cxnId="{4DDADAB6-CC57-46F0-B6A3-65E9C127B52F}">
      <dgm:prSet/>
      <dgm:spPr/>
      <dgm:t>
        <a:bodyPr/>
        <a:lstStyle/>
        <a:p>
          <a:endParaRPr lang="en-US"/>
        </a:p>
      </dgm:t>
    </dgm:pt>
    <dgm:pt modelId="{F9B591BA-11A2-4AEE-8870-66907741C4CF}">
      <dgm:prSet phldrT="[Text]"/>
      <dgm:spPr/>
      <dgm:t>
        <a:bodyPr/>
        <a:lstStyle/>
        <a:p>
          <a:r>
            <a:rPr lang="en-US" dirty="0" smtClean="0"/>
            <a:t>Japan and Russia</a:t>
          </a:r>
          <a:endParaRPr lang="en-US" dirty="0"/>
        </a:p>
      </dgm:t>
    </dgm:pt>
    <dgm:pt modelId="{9C9FB005-AD87-48AE-9E0C-53FFB6BE688B}" type="parTrans" cxnId="{F0E8541C-BF45-43C9-B472-5F8D26D31398}">
      <dgm:prSet/>
      <dgm:spPr/>
      <dgm:t>
        <a:bodyPr/>
        <a:lstStyle/>
        <a:p>
          <a:endParaRPr lang="en-US"/>
        </a:p>
      </dgm:t>
    </dgm:pt>
    <dgm:pt modelId="{1B0A9395-C2B5-4239-B811-EB994486495B}" type="sibTrans" cxnId="{F0E8541C-BF45-43C9-B472-5F8D26D31398}">
      <dgm:prSet/>
      <dgm:spPr/>
      <dgm:t>
        <a:bodyPr/>
        <a:lstStyle/>
        <a:p>
          <a:endParaRPr lang="en-US"/>
        </a:p>
      </dgm:t>
    </dgm:pt>
    <dgm:pt modelId="{2004A3BC-82C6-439E-AF7B-65F94AD02613}">
      <dgm:prSet phldrT="[Text]"/>
      <dgm:spPr/>
      <dgm:t>
        <a:bodyPr/>
        <a:lstStyle/>
        <a:p>
          <a:r>
            <a:rPr lang="en-US" dirty="0" smtClean="0"/>
            <a:t>1970s </a:t>
          </a:r>
          <a:endParaRPr lang="en-US" dirty="0"/>
        </a:p>
      </dgm:t>
    </dgm:pt>
    <dgm:pt modelId="{8C774338-D34A-4D98-9C13-60FCC9C11AFC}" type="parTrans" cxnId="{B3D891A6-4F01-4D45-A565-DBA7D3F78504}">
      <dgm:prSet/>
      <dgm:spPr/>
      <dgm:t>
        <a:bodyPr/>
        <a:lstStyle/>
        <a:p>
          <a:endParaRPr lang="en-US"/>
        </a:p>
      </dgm:t>
    </dgm:pt>
    <dgm:pt modelId="{EEADA34A-94F5-42D8-90B1-1EE176A11B4A}" type="sibTrans" cxnId="{B3D891A6-4F01-4D45-A565-DBA7D3F78504}">
      <dgm:prSet/>
      <dgm:spPr/>
      <dgm:t>
        <a:bodyPr/>
        <a:lstStyle/>
        <a:p>
          <a:endParaRPr lang="en-US"/>
        </a:p>
      </dgm:t>
    </dgm:pt>
    <dgm:pt modelId="{D16BDC17-68F7-4E34-B716-816477467EC3}">
      <dgm:prSet phldrT="[Text]"/>
      <dgm:spPr/>
      <dgm:t>
        <a:bodyPr/>
        <a:lstStyle/>
        <a:p>
          <a:r>
            <a:rPr lang="en-US" dirty="0" smtClean="0"/>
            <a:t>The Middle East</a:t>
          </a:r>
          <a:endParaRPr lang="en-US" dirty="0"/>
        </a:p>
      </dgm:t>
    </dgm:pt>
    <dgm:pt modelId="{0D7CE013-4D4B-41BE-9CB9-249BB06826D8}" type="parTrans" cxnId="{D3B3C64C-956A-4053-BB54-C1059C77E108}">
      <dgm:prSet/>
      <dgm:spPr/>
      <dgm:t>
        <a:bodyPr/>
        <a:lstStyle/>
        <a:p>
          <a:endParaRPr lang="en-US"/>
        </a:p>
      </dgm:t>
    </dgm:pt>
    <dgm:pt modelId="{2C731C27-C0DB-4D6B-A883-27F99CF4A6B6}" type="sibTrans" cxnId="{D3B3C64C-956A-4053-BB54-C1059C77E108}">
      <dgm:prSet/>
      <dgm:spPr/>
      <dgm:t>
        <a:bodyPr/>
        <a:lstStyle/>
        <a:p>
          <a:endParaRPr lang="en-US"/>
        </a:p>
      </dgm:t>
    </dgm:pt>
    <dgm:pt modelId="{4B638895-BE96-4A92-B5B8-3A8340F8E81B}">
      <dgm:prSet phldrT="[Text]"/>
      <dgm:spPr/>
      <dgm:t>
        <a:bodyPr/>
        <a:lstStyle/>
        <a:p>
          <a:r>
            <a:rPr lang="en-US" dirty="0" smtClean="0"/>
            <a:t>China and India; Developing Nations</a:t>
          </a:r>
          <a:endParaRPr lang="en-US" dirty="0"/>
        </a:p>
      </dgm:t>
    </dgm:pt>
    <dgm:pt modelId="{47E204A3-18BE-47FE-9E00-8A67236A5FC7}" type="parTrans" cxnId="{780CE783-1AD4-42E7-9106-8D7943F6F87A}">
      <dgm:prSet/>
      <dgm:spPr/>
      <dgm:t>
        <a:bodyPr/>
        <a:lstStyle/>
        <a:p>
          <a:endParaRPr lang="en-US"/>
        </a:p>
      </dgm:t>
    </dgm:pt>
    <dgm:pt modelId="{A8117861-452F-4EB1-9D51-F224B50927D0}" type="sibTrans" cxnId="{780CE783-1AD4-42E7-9106-8D7943F6F87A}">
      <dgm:prSet/>
      <dgm:spPr/>
      <dgm:t>
        <a:bodyPr/>
        <a:lstStyle/>
        <a:p>
          <a:endParaRPr lang="en-US"/>
        </a:p>
      </dgm:t>
    </dgm:pt>
    <dgm:pt modelId="{20A3CD75-2EA3-4B91-894B-68E7A7BB525C}" type="pres">
      <dgm:prSet presAssocID="{C2559DA6-80F0-4C5E-A1DC-1F111033808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572BC-F24C-4379-BAC2-E71E7FA27702}" type="pres">
      <dgm:prSet presAssocID="{3B8384EA-98A0-41C5-A873-03C9231B0EE7}" presName="composite" presStyleCnt="0"/>
      <dgm:spPr/>
      <dgm:t>
        <a:bodyPr/>
        <a:lstStyle/>
        <a:p>
          <a:endParaRPr lang="en-US"/>
        </a:p>
      </dgm:t>
    </dgm:pt>
    <dgm:pt modelId="{BEF1A0F8-2F25-4852-A9C7-44F67B9E4E46}" type="pres">
      <dgm:prSet presAssocID="{3B8384EA-98A0-41C5-A873-03C9231B0EE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7324D-A665-4BF1-B4AF-6670512213E1}" type="pres">
      <dgm:prSet presAssocID="{3B8384EA-98A0-41C5-A873-03C9231B0EE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4562E-A8E1-45A8-9DFE-99D1F5DE8384}" type="pres">
      <dgm:prSet presAssocID="{70B05C89-EE7F-412B-B8D9-3ACB5000B514}" presName="sp" presStyleCnt="0"/>
      <dgm:spPr/>
      <dgm:t>
        <a:bodyPr/>
        <a:lstStyle/>
        <a:p>
          <a:endParaRPr lang="en-US"/>
        </a:p>
      </dgm:t>
    </dgm:pt>
    <dgm:pt modelId="{15F00569-9D1B-4EAF-BF7E-FCD840472DBC}" type="pres">
      <dgm:prSet presAssocID="{5C85AD6C-7025-48D1-BCDE-AA1BD22488F2}" presName="composite" presStyleCnt="0"/>
      <dgm:spPr/>
      <dgm:t>
        <a:bodyPr/>
        <a:lstStyle/>
        <a:p>
          <a:endParaRPr lang="en-US"/>
        </a:p>
      </dgm:t>
    </dgm:pt>
    <dgm:pt modelId="{FF262EB8-772D-4737-9713-5F0BB2BC613D}" type="pres">
      <dgm:prSet presAssocID="{5C85AD6C-7025-48D1-BCDE-AA1BD22488F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43766-2E12-40AD-A0E9-67FF0ADE6A80}" type="pres">
      <dgm:prSet presAssocID="{5C85AD6C-7025-48D1-BCDE-AA1BD22488F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5A444-5836-4060-95F6-DDCACB343FD9}" type="pres">
      <dgm:prSet presAssocID="{DF1A9A87-699A-4D19-8B57-DD5CCFE9CA3A}" presName="sp" presStyleCnt="0"/>
      <dgm:spPr/>
      <dgm:t>
        <a:bodyPr/>
        <a:lstStyle/>
        <a:p>
          <a:endParaRPr lang="en-US"/>
        </a:p>
      </dgm:t>
    </dgm:pt>
    <dgm:pt modelId="{AA06F567-C562-4E65-85E1-4AF6FDA99BC3}" type="pres">
      <dgm:prSet presAssocID="{2004A3BC-82C6-439E-AF7B-65F94AD02613}" presName="composite" presStyleCnt="0"/>
      <dgm:spPr/>
      <dgm:t>
        <a:bodyPr/>
        <a:lstStyle/>
        <a:p>
          <a:endParaRPr lang="en-US"/>
        </a:p>
      </dgm:t>
    </dgm:pt>
    <dgm:pt modelId="{28200EE8-E1EC-4BA7-9144-1D3B106A4457}" type="pres">
      <dgm:prSet presAssocID="{2004A3BC-82C6-439E-AF7B-65F94AD0261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B201C-B4EE-4A01-B48C-02E38B4E5BF1}" type="pres">
      <dgm:prSet presAssocID="{2004A3BC-82C6-439E-AF7B-65F94AD0261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911099-C289-489E-A406-529C3E4F014B}" type="presOf" srcId="{F9B591BA-11A2-4AEE-8870-66907741C4CF}" destId="{87243766-2E12-40AD-A0E9-67FF0ADE6A80}" srcOrd="0" destOrd="1" presId="urn:microsoft.com/office/officeart/2005/8/layout/chevron2"/>
    <dgm:cxn modelId="{D3B3C64C-956A-4053-BB54-C1059C77E108}" srcId="{2004A3BC-82C6-439E-AF7B-65F94AD02613}" destId="{D16BDC17-68F7-4E34-B716-816477467EC3}" srcOrd="0" destOrd="0" parTransId="{0D7CE013-4D4B-41BE-9CB9-249BB06826D8}" sibTransId="{2C731C27-C0DB-4D6B-A883-27F99CF4A6B6}"/>
    <dgm:cxn modelId="{7A824918-9CA9-422C-91EE-17CFC87A0212}" type="presOf" srcId="{2004A3BC-82C6-439E-AF7B-65F94AD02613}" destId="{28200EE8-E1EC-4BA7-9144-1D3B106A4457}" srcOrd="0" destOrd="0" presId="urn:microsoft.com/office/officeart/2005/8/layout/chevron2"/>
    <dgm:cxn modelId="{64223E2A-E201-495B-BE0F-3F01CE161FD5}" srcId="{3B8384EA-98A0-41C5-A873-03C9231B0EE7}" destId="{B901003D-1C75-4793-918D-AF2D6D320729}" srcOrd="1" destOrd="0" parTransId="{5391F968-541E-45D7-9C0A-674B9F6F6C4A}" sibTransId="{29353CBF-C431-4EDF-94BC-98AFFF6D2BAE}"/>
    <dgm:cxn modelId="{B3D891A6-4F01-4D45-A565-DBA7D3F78504}" srcId="{C2559DA6-80F0-4C5E-A1DC-1F111033808E}" destId="{2004A3BC-82C6-439E-AF7B-65F94AD02613}" srcOrd="2" destOrd="0" parTransId="{8C774338-D34A-4D98-9C13-60FCC9C11AFC}" sibTransId="{EEADA34A-94F5-42D8-90B1-1EE176A11B4A}"/>
    <dgm:cxn modelId="{3C33CC3F-3515-4FC6-A2AA-BE8648F75E12}" type="presOf" srcId="{B901003D-1C75-4793-918D-AF2D6D320729}" destId="{42E7324D-A665-4BF1-B4AF-6670512213E1}" srcOrd="0" destOrd="1" presId="urn:microsoft.com/office/officeart/2005/8/layout/chevron2"/>
    <dgm:cxn modelId="{4DDADAB6-CC57-46F0-B6A3-65E9C127B52F}" srcId="{5C85AD6C-7025-48D1-BCDE-AA1BD22488F2}" destId="{9B5FD49F-1937-4709-980D-4FC4783F6304}" srcOrd="0" destOrd="0" parTransId="{05615E5A-DDDF-4085-8695-AB5B149286D7}" sibTransId="{8D23A5A7-5641-42DD-A56C-CE2CAE7FE613}"/>
    <dgm:cxn modelId="{E850AC1F-F659-4423-B44F-058D2DD0B8C6}" srcId="{C2559DA6-80F0-4C5E-A1DC-1F111033808E}" destId="{3B8384EA-98A0-41C5-A873-03C9231B0EE7}" srcOrd="0" destOrd="0" parTransId="{1F2B3151-216F-40D0-BA24-DDB0BFDD2386}" sibTransId="{70B05C89-EE7F-412B-B8D9-3ACB5000B514}"/>
    <dgm:cxn modelId="{9A0EF34C-F9D2-45C5-BB10-089CDBF15474}" type="presOf" srcId="{9B5FD49F-1937-4709-980D-4FC4783F6304}" destId="{87243766-2E12-40AD-A0E9-67FF0ADE6A80}" srcOrd="0" destOrd="0" presId="urn:microsoft.com/office/officeart/2005/8/layout/chevron2"/>
    <dgm:cxn modelId="{C95C67E0-20AC-44B2-9C5B-4E535C7A7795}" srcId="{3B8384EA-98A0-41C5-A873-03C9231B0EE7}" destId="{E6DC16CD-62FE-443D-973D-201535442F3B}" srcOrd="0" destOrd="0" parTransId="{23CB766F-30AE-4F80-A78C-1FE345F9484C}" sibTransId="{D5AFEAE1-FC2A-4833-BAFD-2DDDFE121468}"/>
    <dgm:cxn modelId="{B781C6A8-3C8D-401A-AEC9-0E5AD198283E}" type="presOf" srcId="{D16BDC17-68F7-4E34-B716-816477467EC3}" destId="{F38B201C-B4EE-4A01-B48C-02E38B4E5BF1}" srcOrd="0" destOrd="0" presId="urn:microsoft.com/office/officeart/2005/8/layout/chevron2"/>
    <dgm:cxn modelId="{CF69C72C-4067-41EA-8768-3A5EE5D6C21D}" type="presOf" srcId="{C2559DA6-80F0-4C5E-A1DC-1F111033808E}" destId="{20A3CD75-2EA3-4B91-894B-68E7A7BB525C}" srcOrd="0" destOrd="0" presId="urn:microsoft.com/office/officeart/2005/8/layout/chevron2"/>
    <dgm:cxn modelId="{AB5B9CEE-6AEC-4824-9750-96ABEA8AFC87}" srcId="{C2559DA6-80F0-4C5E-A1DC-1F111033808E}" destId="{5C85AD6C-7025-48D1-BCDE-AA1BD22488F2}" srcOrd="1" destOrd="0" parTransId="{F4736C5D-41C6-4F5E-A230-872F3E303F01}" sibTransId="{DF1A9A87-699A-4D19-8B57-DD5CCFE9CA3A}"/>
    <dgm:cxn modelId="{780CE783-1AD4-42E7-9106-8D7943F6F87A}" srcId="{2004A3BC-82C6-439E-AF7B-65F94AD02613}" destId="{4B638895-BE96-4A92-B5B8-3A8340F8E81B}" srcOrd="1" destOrd="0" parTransId="{47E204A3-18BE-47FE-9E00-8A67236A5FC7}" sibTransId="{A8117861-452F-4EB1-9D51-F224B50927D0}"/>
    <dgm:cxn modelId="{F0E8541C-BF45-43C9-B472-5F8D26D31398}" srcId="{5C85AD6C-7025-48D1-BCDE-AA1BD22488F2}" destId="{F9B591BA-11A2-4AEE-8870-66907741C4CF}" srcOrd="1" destOrd="0" parTransId="{9C9FB005-AD87-48AE-9E0C-53FFB6BE688B}" sibTransId="{1B0A9395-C2B5-4239-B811-EB994486495B}"/>
    <dgm:cxn modelId="{9880C104-DD42-46E3-9BA1-BF6536C3B10F}" type="presOf" srcId="{E6DC16CD-62FE-443D-973D-201535442F3B}" destId="{42E7324D-A665-4BF1-B4AF-6670512213E1}" srcOrd="0" destOrd="0" presId="urn:microsoft.com/office/officeart/2005/8/layout/chevron2"/>
    <dgm:cxn modelId="{BB4470C2-996F-4E26-9B62-3564D9ABC16B}" type="presOf" srcId="{5C85AD6C-7025-48D1-BCDE-AA1BD22488F2}" destId="{FF262EB8-772D-4737-9713-5F0BB2BC613D}" srcOrd="0" destOrd="0" presId="urn:microsoft.com/office/officeart/2005/8/layout/chevron2"/>
    <dgm:cxn modelId="{B8150A8D-DC77-4E86-831B-330A30156FD9}" type="presOf" srcId="{4B638895-BE96-4A92-B5B8-3A8340F8E81B}" destId="{F38B201C-B4EE-4A01-B48C-02E38B4E5BF1}" srcOrd="0" destOrd="1" presId="urn:microsoft.com/office/officeart/2005/8/layout/chevron2"/>
    <dgm:cxn modelId="{B4E59268-95C3-4380-9631-69CF9B0D5E46}" type="presOf" srcId="{3B8384EA-98A0-41C5-A873-03C9231B0EE7}" destId="{BEF1A0F8-2F25-4852-A9C7-44F67B9E4E46}" srcOrd="0" destOrd="0" presId="urn:microsoft.com/office/officeart/2005/8/layout/chevron2"/>
    <dgm:cxn modelId="{8B013AB7-5083-4E25-B939-BA4F4FD3F27B}" type="presParOf" srcId="{20A3CD75-2EA3-4B91-894B-68E7A7BB525C}" destId="{338572BC-F24C-4379-BAC2-E71E7FA27702}" srcOrd="0" destOrd="0" presId="urn:microsoft.com/office/officeart/2005/8/layout/chevron2"/>
    <dgm:cxn modelId="{AF4CD6D1-FB84-4538-B38A-204CBCFBA7B5}" type="presParOf" srcId="{338572BC-F24C-4379-BAC2-E71E7FA27702}" destId="{BEF1A0F8-2F25-4852-A9C7-44F67B9E4E46}" srcOrd="0" destOrd="0" presId="urn:microsoft.com/office/officeart/2005/8/layout/chevron2"/>
    <dgm:cxn modelId="{5CAFAABF-0AFF-43D5-9BDB-E6121780BDBC}" type="presParOf" srcId="{338572BC-F24C-4379-BAC2-E71E7FA27702}" destId="{42E7324D-A665-4BF1-B4AF-6670512213E1}" srcOrd="1" destOrd="0" presId="urn:microsoft.com/office/officeart/2005/8/layout/chevron2"/>
    <dgm:cxn modelId="{07CEC3D5-55F5-428C-B32C-85A89D68D0D6}" type="presParOf" srcId="{20A3CD75-2EA3-4B91-894B-68E7A7BB525C}" destId="{FF24562E-A8E1-45A8-9DFE-99D1F5DE8384}" srcOrd="1" destOrd="0" presId="urn:microsoft.com/office/officeart/2005/8/layout/chevron2"/>
    <dgm:cxn modelId="{DB9B3A23-42F2-4BF8-AFD4-535581BB9481}" type="presParOf" srcId="{20A3CD75-2EA3-4B91-894B-68E7A7BB525C}" destId="{15F00569-9D1B-4EAF-BF7E-FCD840472DBC}" srcOrd="2" destOrd="0" presId="urn:microsoft.com/office/officeart/2005/8/layout/chevron2"/>
    <dgm:cxn modelId="{3CE78685-5C49-44E3-B637-C81510618B46}" type="presParOf" srcId="{15F00569-9D1B-4EAF-BF7E-FCD840472DBC}" destId="{FF262EB8-772D-4737-9713-5F0BB2BC613D}" srcOrd="0" destOrd="0" presId="urn:microsoft.com/office/officeart/2005/8/layout/chevron2"/>
    <dgm:cxn modelId="{560133FD-3C8D-409B-A839-F5A52995ACEB}" type="presParOf" srcId="{15F00569-9D1B-4EAF-BF7E-FCD840472DBC}" destId="{87243766-2E12-40AD-A0E9-67FF0ADE6A80}" srcOrd="1" destOrd="0" presId="urn:microsoft.com/office/officeart/2005/8/layout/chevron2"/>
    <dgm:cxn modelId="{A9976B25-2F5D-4A3F-82F0-F21C0858536D}" type="presParOf" srcId="{20A3CD75-2EA3-4B91-894B-68E7A7BB525C}" destId="{4DC5A444-5836-4060-95F6-DDCACB343FD9}" srcOrd="3" destOrd="0" presId="urn:microsoft.com/office/officeart/2005/8/layout/chevron2"/>
    <dgm:cxn modelId="{35873C5B-3DFF-411B-8346-7EC16D9D4830}" type="presParOf" srcId="{20A3CD75-2EA3-4B91-894B-68E7A7BB525C}" destId="{AA06F567-C562-4E65-85E1-4AF6FDA99BC3}" srcOrd="4" destOrd="0" presId="urn:microsoft.com/office/officeart/2005/8/layout/chevron2"/>
    <dgm:cxn modelId="{8E2F47F7-995A-4C5D-8C6F-409435DF17C6}" type="presParOf" srcId="{AA06F567-C562-4E65-85E1-4AF6FDA99BC3}" destId="{28200EE8-E1EC-4BA7-9144-1D3B106A4457}" srcOrd="0" destOrd="0" presId="urn:microsoft.com/office/officeart/2005/8/layout/chevron2"/>
    <dgm:cxn modelId="{2FC66B26-0956-4403-927E-253A8948CB36}" type="presParOf" srcId="{AA06F567-C562-4E65-85E1-4AF6FDA99BC3}" destId="{F38B201C-B4EE-4A01-B48C-02E38B4E5BF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F1A0F8-2F25-4852-A9C7-44F67B9E4E46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1800s</a:t>
          </a:r>
          <a:endParaRPr lang="en-US" sz="3200" kern="1200" dirty="0"/>
        </a:p>
      </dsp:txBody>
      <dsp:txXfrm rot="5400000">
        <a:off x="-245635" y="246082"/>
        <a:ext cx="1637567" cy="1146297"/>
      </dsp:txXfrm>
    </dsp:sp>
    <dsp:sp modelId="{42E7324D-A665-4BF1-B4AF-6670512213E1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Great Britain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France and Germany; European Nations</a:t>
          </a:r>
          <a:endParaRPr lang="en-US" sz="3000" kern="1200" dirty="0"/>
        </a:p>
      </dsp:txBody>
      <dsp:txXfrm rot="5400000">
        <a:off x="4155739" y="-3008994"/>
        <a:ext cx="1064418" cy="7083302"/>
      </dsp:txXfrm>
    </dsp:sp>
    <dsp:sp modelId="{FF262EB8-772D-4737-9713-5F0BB2BC613D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1900s</a:t>
          </a:r>
          <a:endParaRPr lang="en-US" sz="3200" kern="1200" dirty="0"/>
        </a:p>
      </dsp:txBody>
      <dsp:txXfrm rot="5400000">
        <a:off x="-245635" y="1689832"/>
        <a:ext cx="1637567" cy="1146297"/>
      </dsp:txXfrm>
    </dsp:sp>
    <dsp:sp modelId="{87243766-2E12-40AD-A0E9-67FF0ADE6A80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The United States and Canada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Japan and Russia</a:t>
          </a:r>
          <a:endParaRPr lang="en-US" sz="3000" kern="1200" dirty="0"/>
        </a:p>
      </dsp:txBody>
      <dsp:txXfrm rot="5400000">
        <a:off x="4155739" y="-1565244"/>
        <a:ext cx="1064418" cy="7083302"/>
      </dsp:txXfrm>
    </dsp:sp>
    <dsp:sp modelId="{28200EE8-E1EC-4BA7-9144-1D3B106A4457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1970s </a:t>
          </a:r>
          <a:endParaRPr lang="en-US" sz="3200" kern="1200" dirty="0"/>
        </a:p>
      </dsp:txBody>
      <dsp:txXfrm rot="5400000">
        <a:off x="-245635" y="3133582"/>
        <a:ext cx="1637567" cy="1146297"/>
      </dsp:txXfrm>
    </dsp:sp>
    <dsp:sp modelId="{F38B201C-B4EE-4A01-B48C-02E38B4E5BF1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The Middle East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China and India; Developing Nations</a:t>
          </a:r>
          <a:endParaRPr lang="en-US" sz="3000" kern="1200" dirty="0"/>
        </a:p>
      </dsp:txBody>
      <dsp:txXfrm rot="5400000">
        <a:off x="4155739" y="-121494"/>
        <a:ext cx="1064418" cy="708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D5774-6F47-4E00-82A9-3C90B81D4DA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BB7E5-D2D5-4BA8-90CC-FBAB0A24A0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CA297-304E-4A7B-BA6A-04D1EAF6ECE2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3D7A2-00C6-436F-A95B-E6A08D40F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eekosystem.com/apple-story-retracted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youtube.com/watch?v=pKv6RcXa2U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b/be/Sputnik_asm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Industrial Revolution Spreads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1800s-1900s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Energy – Oil and 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i.treehugger.com/images/2007/10/24/middle-east-o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435886" cy="452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Energy – Oil and 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modernsurvivalblog.com/wp-content/uploads/2011/03/nuclear-weapons-of-the-world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4895850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 and India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img.alibaba.com/photo/278991799/Shipping_Service_Freight_forwarding_from_China_to_Dubai_Pakistan_and_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657600"/>
            <a:ext cx="4572000" cy="2876551"/>
          </a:xfrm>
          <a:prstGeom prst="rect">
            <a:avLst/>
          </a:prstGeom>
          <a:noFill/>
        </p:spPr>
      </p:pic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CAAMoDASIAAhEBAxEB/8QAHAAAAQUBAQEAAAAAAAAAAAAAAQIEBQYHAwAI/8QAQhAAAgEDAgMEBwYEBAQHAAAAAQIDAAQRBSEGEjETQVFhByJxgZGhwRQVMkJSsSNyktEWYuHwFyUzslNUY4Ki0vH/xAAZAQADAQEBAAAAAAAAAAAAAAAAAQIDBAX/xAAlEQACAgEEAgICAwAAAAAAAAAAAQIRAxIhMUEEEyJRYXEjQpH/2gAMAwEAAhEDEQA/AMja0kke2jYGNgCHLbBQpO59xFWvXrWK70jSLKyZ0RYOW35hgO4UM2R4sXYionSr2a/uraEwW5BuVQpykAggnc5yB6p91WrVb6bUbK7liEcctvfL2kYVTyBlO2/+Zh8K0SM3ZJ8PQJFo+k9uVjRZHJZmADKmMfMmpq/uNPnjQS3sIZXBV1mAZO7I386WtjDJKttPEri1hRXBGxlYc7t7cmux020KlRbRDIOPV6GpfJBX9Y1KO4024tJJopJl5Xhmh3WTDeXRuu3wqi38WoXN/faitq5uriRhH4RJ0Bz44wBWgcYTwabw1d3MUUcczRdmhCgEM2F29mSfdWNNc3DfiuJm9shNBcR6OHtTO5tsfzMBXROH71cc5t0/mmXaoliT+Ik+00qIAnp8qCiwW2mSwqYp7uxaI9UNwNj4jwNc47K2tRLyanaK7+qG58lAeuAO+oxjyR+qN+goW9pNPh+i97Hf4UAOvu/T13bWIj/LG5+lLFtpIBU6jKx/ywGhHp0CL63M58zjNdfstuGP8IYxjqaBWIhGkWrdolzekdCBCuGHgQTRku9GaFImjvHRCSAeUY9m9c7uyjaBmiHLyL0z1xUPg5oDknbfUdItwey0645v1facZ8thS21uwYqRosTFQFUyTs2AOgqBojyoHRZPvyLsZOz0ewzHysAys3U4Pf5j41a+Eo5tUuIklsrOJAOeUxQAco7hvnc1ReHoGnvG5hlOQqw/UT0HxAPuraOGtN+7tNQOB28vryfQe7NDdEyHI0qyGP4W/fvSpbayt4nkkjREVSWZjsAOpp1ms+9KHEPY240e2fEkyhrgg9E7l9/X2DzqUStyoa/xPd32pzSWNxNb2meWKONivqjvPmevvqLbUr5/x3t03tnb+9M6UKtIscC4nf8AFPKfa7H61KaX2na4TBLYB5hmoiLrVk4ZNuNRt/tZKwdovaEDcLnf5VtCrMpsv/C/BtxqY7TlCoPxMRgVav8AhyP1x1cNP1DSFs41sru1ECqOULIMAUo65pgODf2/9dN559IWiPbPl/gSEXGqT8w9WOEy82MhSPV/ZzU/wtaXVrxHq1lq6dn2+JmB3V+V+0BB7xy5wfOqXoV5LY6pFPCTnJBUHZxj8J8j099aTo8zXllN28fOEVRaSH8SCQ/gz4EZbyJPccVla4NmnTZaNMMj232iY5lnZpWPm1Ox1PspMShI1UDZQBSjsGOOlZszM39K98VW009cgF2nbwONl+Zes4qy8a3v3lrt+4bmS3lEUf8AKByn5j51XMeVXRouBNLj2Ne5a9ymgY4iKSSxpIfULDNTBHcuPAACoAKwOfpXZLm4QcqtlfBt6VCe5MLtud/CgRjJOwHUnuqKN5cEEcwAPgBXKR5ZTmRy3tooVDu+vl5DFDhs7F85+FRmM10KGhyYp0UJArygswUDJJxilAVL8N6e13eCXkLBW5UHix/tQBc+A9CUurSr/Dhwz7fiY9BWhRMTGvMdwMH3bUz0qzXTrGO3G5Ay7fqY9TTlHCu4z35Hv/1zUPcyb3GuuapDo+mT3txusa+qmd3Y9FHtrCr66nv72a7uWLzSuWY+f+9vdWq8W6Hf8Q3MUQuYoLKEZUMCzM56kjy6Dfx8ajbf0fWSAfar2eXxEaiMfWqjEamkZoFz0FLVCTgAk+A61rcHCWh2+CLFZD4zOzH98VJ29nbWoxbW8MIH/hxqv7CqoTyLoyO00XU7neCwuWH6uyIHxO1T9hwrq5IaRIoRt+OXf4LmtBO5339tezVJ0ZylZCWOhXMQHa34HlGpPzJ+lPfumP8A83c/1L/anuaHNVrIyKRiMBMU0cn6HDfA1rPCliUgsQ2SMt6ufyoSF/7iP/bVFj0SNQJG5xgg7jGe+tg0WzS3sLdHCCWKPsmbO4wd/nWF0dL3HaJnrTPXLr7u0m7vD1iiZh5sB6o97YFSY7NTgyJkedQHEoOpQvYwQGdQ69py9xAyNvhWaEYrbQl5CpLEyAqT5np88Vy7E/pxWixcNXRciOxjXkYAhgMg7Hf4/tTheHLsklUhj36YGR8/bWmodmaras34Rn2V1XT52O0En9J/tWmJw1eMMfaIx5L/APlOE4QuJMlrlgD5AfTz/agTmjMF0q6PSGQe1K6DR7tukR+I/vWqJwYmcy3j+4Hz8xTmHhLTo8GVp5T1/Hyj/e3jVJNi9qMkGg3WMtyL/M/9hXeDhi8nbli5HP8A6YZ/2FbFb6HpVsR2WnwZAwCy8x+efAU/CKihUUKo6ADAFVoZLy/RkFv6P9VmPrL2Y8XXH7nNSUHoxc4NzqaoO8Rx8371peKSwxTUCHlkUm29HGjRYM8l3P45kCA/AfWp/TtD0zTFUWVnHGV/CxyxHvNShU0ezPhVaES5t8nAg1xkGJFJ6Nlfr9DTx4uRC8mEQfmYgD4muU8RCZxup5tvKn63WyFZx5fCklTiuXEWsWXDgtxfRTSyTqzRpEB0BAycnbc1CaXxtY6hqC2tzbGzik9VJWk5vWJ2DbDAPjW0fFySjqS2CycIpBp3cQGJiCMEU2YYrnlGho5GhSjSDUDAc0mjQoAsP2KBIyEgjUscZ5AOpoXCz26TG0tkuJQykIWC7HbOT7Kp/ox1jWdevJ5dTuzLDGmyCNFGScDoB4NV/m9W536PGd/MEf8A2rnbo6KI2ze/cSG+hih3AjWN+Y478/7NBLKQ3MtyJPs8zMw/h7h1PTmB6t03p/kA7bUM1tHGmrMJZZXRxitVjQrzMxJ5mY4yx8aUtvEucICScknel53pYUnpmtYwS4Rm5t9iOmwAA9lepZjOM4PwoABVaRs8qKWOATsBmrURWJxtXghPdUZofEul63qqadYdu0jozq7oFUgDOBvnp5VBcS8cy2OpTado9rFI8MhiaaUFuZhseVR55G+fZXRDxckp6K3FZcRCT03pTQMgBf1Qf1bVmP3jxtrTcsMl4AduW3Xsx/8AEA0L/gbiOPS7nVdRUiOBO0ZZnLOQOvWuheHGNKc0gts0fUprfS7RrzUJDDApAL8pbJPToKZaHq1jr7XQ05pGFsV5jInLkNnBA8Nj1xVe4IMmu8DcSaNM7SyW8QntgxyV2LYHlzINvPzqA9H+vnQtUuXWCS6+0WrIkEYJMjghk+uT4GkvGVTX9ojfX5Lrxlr0fDlokcPJJqM28UbDIRe9mHyA79/CkcBRa/xDL96andGLToz/AA4kjCLKfcMke+s9a9W+4lN1xSbko8ubgRr6wHcoBxgd2PCtmtuItNv7OGDh6eIwRKB2abMgHcV6iqyweOCjFbvvpCXFmZ+l3T/sXFRcE9jc26SKCcgEZVsf0/OtH4d5dV0TSrsYYzWydp5sByt8warfpktTc6HpGpYyYpXhc+TDI+a139Furx2/BV/NOw/5U8kmCfylecD3tzVMpN+NFrlbB2Ur0hTz6rxk9lGOdoBHZRAb8zD+7MalvSNwTp2hWsNxpl3CpVQs0Ek45nPeygnOfL/ZrWi6PqfFWpqlj692weSVy2AuGzzE+1x8qudn6Hb127TUNSgj5vxcuWP7fWtnOOLSnOq6+y0m+iG4M4uVEj0rWZcQ4C29y5/6f+Vj+nwPd7Olwu4Widge6oTiT0TXMLWo0BmuQwIlLuFAPjv0+dTGk6JrGjaT9l1u4hk5CBbhX5nVe8E+HTHv8q5s/pyfKDFTQ3akmlv1NczXnPksS21CiaFIB56IdKaPQnm5SWmfA27l2/fm+FWbVEMM0XMN+Yg+wg/6U/4Gshp+hWVry4ZLdSxx3n1j8ya58U4EhYDdQrfA5/bNY6bZ0vgiWyDvQ5qrtxrQHHcWjq2Qtk7MM/nJVv8AtX51PZ3rohwc01THVqvaSqKzbiPiviC21a9sFulh7CZ4gIYgpIBwNzk7jFaTZNyyrnxrM/SjbtacZ3E0fqmdIrhT5lcfupr0vBUXkpq9jGSG+jcY6vo98xvZZ7uJj/Gt7l25vcTup+XjWt8ManpuuRC5sJVddhLE+zx57mH16GmnEPDGncbaRZ6gpWDUJrdJI5l78qDyt4jJ91ZHcW+t8GayCxltLqM+pIv4XH7MD3g1rWPyo/D4z+gacX9of6Ef8PekO3jccqW1+0DeHKWKfsc114wQaF6SrmZlBjS9S6wRsVbDn61A6zq0mravLqfZLDcTFXdUzjtAoBYeAJGcd2a0H0jcPXXEMOn8R6TG04uLSMTRquT0yG29uD7K3m9GWLybWqf7Gt4uumaLf6k1oAsEarHjIIGNqgr/AIp0hrK8tNY1O1jSaF42QOGbcEfhG9ZdHwzxhrBVJoNQlRQFUzu3Ko8ubYVNWHok1V8NfXdtbA9cNzH5bVxejx8canNX+Crk2cPQxdmDix7fdkubR1cY71IYZ+BHvqDuEPC3HTGLdLC/yB/kz0/pOK1Xhvh7R+Du0mjuGubx15C/QKPAUu6n4dku5r6fTYJ7qQjneUc+cDHQ7dAKp+R/LKcVcWqHXxSOnE3B+h8Q56Wt31SROh91Z1L6MuJLbU+SyCsi7pcpIFx7yQRVq1DWnnu+0iwpPQA9KH+I7yNeRpGBG1ZQzzxR0qX+7hV8juDhjXL/AEC40bibU7aRGMbQOBzSIVbJyRjORkeO/WlaZwZoWkaZf6dNqE00V6Y+2AwueRubHf176iZNdui3N2pPkd643V9LOvbAkD8y56GsXldVe34KSfJY4PuLhtidDtliaRTHI/MSSOo39o+dRt3xFcSMcyEeWar8k7MN2J765FyQKj2pbrkNN8lgj4juo15VlI99R93qlxcPzO5z45prFbPKoYHANdRY7bvg91RLLJjpI7QXInGG2cdfOuhpgbWRJPUPQ7GnqluQBhg99ZgzxoV40M0CNCimvbacKslqMDBwrEfvUbq0ks5la4mQAqQSq4AHvNeW55SA7hgfwtn96itYn+0Wk8aZZpEZAo8DsfkTWZrZkWm6tLP6Ror+fZpbzkP8rAoB8MVsOd6osHDDLci4jtLdXWTmDkZOQevkdqu+T1PU9a0gyMg6gfDioL0lcO6hrc2lXWlWslxIImhl5PygEFSfialQxFOJNSntrKUxPhlAb511YcrhJSjyjGhOmJfaNwnplrqCGK6tlMZUMGwATy9D4YrpcXml6/p5sdajEi49VxsyHxB8ahbfU3vrpo7huYMDsabX1nJFmSEnHhmm8keeylEnYNJ4O01P4OmpOw/NMSxPx2+VOv8AEITlhso0hjVMRxouAMdwFUhp5OjEjurpaXJS5iYnowrN5E93v+ytLLPLxbdMNmxUZda/dSk80hPvqOv7Z47hzGuUY5FNxbzsccppe2uEGlDpr6SR8sx3rmjmWbkJwGOM+FGPT5TuzAU8t7FIyHY5aoc5MdpEXJzRSFWHrA4NTHIl1bozj1itKkgjkk52XLUoAIMLsPCpE2RlzYSKQIyCvn3UIbWZWztytsw8RUoTSckUUPUMRYDmJLZHcKMdpH3jOCRTw1zziVh3EZ+n9qVCAFVRhRgDpQNE0DQAk0k0o0k0AJNCiaFADlnvVkM0iMLZCWKCAAle4Elj8hTXVuKrbSZRHdwGJ9/VIJPyXHzqdAFzcHvhhbAx+eQfQdPb7Kx3ivW2uuI751VJYO07IIWOCqbAjwOcnPnWa3Nkty23HHtqiiSOGV1kYsP4YGCMA9Wqz6PqC6lplveIColTJB6g5II+VY1LG8lsn2Z1dO25RnGVyOjeHTr31pfAMwbQRCucQTOmSMc3Q5x4b1cdici2LNmg+HR1J2ZSKTmvZrQxRBWUU0d3G3KfVbckVPZpGB3KKOaSGxrPYQyvz45fEAUY7GFOgHwpwTQzQATgjfeht4V7NJJpAHNezmk5r2aACTSa9QJoA9mk14mgaBnia5yHdSPHHx/1xSjSHGUOOvUUmATSaIOVB8qFACaBo0k0AA0K8a9QAvWS2jaHdXRvrhhbwnkRQqrnoo2HiRWT2+ryscpa2UefzLbrn55rQfSg9zLpVvY2kbN20vPJy7AKo2G/mflWdQ6FqGcmONPNnH0qYUuTdcEsmoXLWsp+0FSqhl5FC948B51YfRvqMtzJqFvPLJKw5JAXYnxB6+6qza6Nc8xElxEA6FcKCcZBx9KsHBOlSabq7TGZ3EsRjIMZA6g5z7qqTTexNfF2X3NezSPnXqsxFZoZoUM0gFZoUM17NABJpOa9mhmkAc0M0M16gKPZoGvUDQMBoE0aTSYHq8aGaBoAQnTl/Scf2omk5xKR4jPw/wBiiaAAc0KJNJNAAr1epNAH/9k="/>
          <p:cNvSpPr>
            <a:spLocks noChangeAspect="1" noChangeArrowheads="1"/>
          </p:cNvSpPr>
          <p:nvPr/>
        </p:nvSpPr>
        <p:spPr bwMode="auto">
          <a:xfrm>
            <a:off x="76200" y="-479425"/>
            <a:ext cx="1581150" cy="1000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4" name="AutoShape 6" descr="data:image/jpg;base64,/9j/4AAQSkZJRgABAQAAAQABAAD/2wBDAAkGBwgHBgkIBwgKCgkLDRYPDQwMDRsUFRAWIB0iIiAdHx8kKDQsJCYxJx8fLT0tMTU3Ojo6Iys/RD84QzQ5Ojf/2wBDAQoKCg0MDRoPDxo3JR8lNzc3Nzc3Nzc3Nzc3Nzc3Nzc3Nzc3Nzc3Nzc3Nzc3Nzc3Nzc3Nzc3Nzc3Nzc3Nzc3Nzf/wAARCACAAMoDASIAAhEBAxEB/8QAHAAAAQUBAQEAAAAAAAAAAAAAAQIEBQYHAwAI/8QAQhAAAgEDAgMEBwYEBAQHAAAAAQIDAAQRBSEGEjETQVFhByJxgZGhwRQVMkJSsSNyktEWYuHwFyUzslNUY4Ki0vH/xAAZAQADAQEBAAAAAAAAAAAAAAAAAQIDBAX/xAAlEQACAgEEAgICAwAAAAAAAAAAAQIRAxIhMUEEEyJRYXEjQpH/2gAMAwEAAhEDEQA/AMja0kke2jYGNgCHLbBQpO59xFWvXrWK70jSLKyZ0RYOW35hgO4UM2R4sXYionSr2a/uraEwW5BuVQpykAggnc5yB6p91WrVb6bUbK7liEcctvfL2kYVTyBlO2/+Zh8K0SM3ZJ8PQJFo+k9uVjRZHJZmADKmMfMmpq/uNPnjQS3sIZXBV1mAZO7I386WtjDJKttPEri1hRXBGxlYc7t7cmux020KlRbRDIOPV6GpfJBX9Y1KO4024tJJopJl5Xhmh3WTDeXRuu3wqi38WoXN/faitq5uriRhH4RJ0Bz44wBWgcYTwabw1d3MUUcczRdmhCgEM2F29mSfdWNNc3DfiuJm9shNBcR6OHtTO5tsfzMBXROH71cc5t0/mmXaoliT+Ik+00qIAnp8qCiwW2mSwqYp7uxaI9UNwNj4jwNc47K2tRLyanaK7+qG58lAeuAO+oxjyR+qN+goW9pNPh+i97Hf4UAOvu/T13bWIj/LG5+lLFtpIBU6jKx/ywGhHp0CL63M58zjNdfstuGP8IYxjqaBWIhGkWrdolzekdCBCuGHgQTRku9GaFImjvHRCSAeUY9m9c7uyjaBmiHLyL0z1xUPg5oDknbfUdItwey0645v1facZ8thS21uwYqRosTFQFUyTs2AOgqBojyoHRZPvyLsZOz0ewzHysAys3U4Pf5j41a+Eo5tUuIklsrOJAOeUxQAco7hvnc1ReHoGnvG5hlOQqw/UT0HxAPuraOGtN+7tNQOB28vryfQe7NDdEyHI0qyGP4W/fvSpbayt4nkkjREVSWZjsAOpp1ms+9KHEPY240e2fEkyhrgg9E7l9/X2DzqUStyoa/xPd32pzSWNxNb2meWKONivqjvPmevvqLbUr5/x3t03tnb+9M6UKtIscC4nf8AFPKfa7H61KaX2na4TBLYB5hmoiLrVk4ZNuNRt/tZKwdovaEDcLnf5VtCrMpsv/C/BtxqY7TlCoPxMRgVav8AhyP1x1cNP1DSFs41sru1ECqOULIMAUo65pgODf2/9dN559IWiPbPl/gSEXGqT8w9WOEy82MhSPV/ZzU/wtaXVrxHq1lq6dn2+JmB3V+V+0BB7xy5wfOqXoV5LY6pFPCTnJBUHZxj8J8j099aTo8zXllN28fOEVRaSH8SCQ/gz4EZbyJPccVla4NmnTZaNMMj232iY5lnZpWPm1Ox1PspMShI1UDZQBSjsGOOlZszM39K98VW009cgF2nbwONl+Zes4qy8a3v3lrt+4bmS3lEUf8AKByn5j51XMeVXRouBNLj2Ne5a9ymgY4iKSSxpIfULDNTBHcuPAACoAKwOfpXZLm4QcqtlfBt6VCe5MLtud/CgRjJOwHUnuqKN5cEEcwAPgBXKR5ZTmRy3tooVDu+vl5DFDhs7F85+FRmM10KGhyYp0UJArygswUDJJxilAVL8N6e13eCXkLBW5UHix/tQBc+A9CUurSr/Dhwz7fiY9BWhRMTGvMdwMH3bUz0qzXTrGO3G5Ay7fqY9TTlHCu4z35Hv/1zUPcyb3GuuapDo+mT3txusa+qmd3Y9FHtrCr66nv72a7uWLzSuWY+f+9vdWq8W6Hf8Q3MUQuYoLKEZUMCzM56kjy6Dfx8ajbf0fWSAfar2eXxEaiMfWqjEamkZoFz0FLVCTgAk+A61rcHCWh2+CLFZD4zOzH98VJ29nbWoxbW8MIH/hxqv7CqoTyLoyO00XU7neCwuWH6uyIHxO1T9hwrq5IaRIoRt+OXf4LmtBO5339tezVJ0ZylZCWOhXMQHa34HlGpPzJ+lPfumP8A83c/1L/anuaHNVrIyKRiMBMU0cn6HDfA1rPCliUgsQ2SMt6ufyoSF/7iP/bVFj0SNQJG5xgg7jGe+tg0WzS3sLdHCCWKPsmbO4wd/nWF0dL3HaJnrTPXLr7u0m7vD1iiZh5sB6o97YFSY7NTgyJkedQHEoOpQvYwQGdQ69py9xAyNvhWaEYrbQl5CpLEyAqT5np88Vy7E/pxWixcNXRciOxjXkYAhgMg7Hf4/tTheHLsklUhj36YGR8/bWmodmaras34Rn2V1XT52O0En9J/tWmJw1eMMfaIx5L/APlOE4QuJMlrlgD5AfTz/agTmjMF0q6PSGQe1K6DR7tukR+I/vWqJwYmcy3j+4Hz8xTmHhLTo8GVp5T1/Hyj/e3jVJNi9qMkGg3WMtyL/M/9hXeDhi8nbli5HP8A6YZ/2FbFb6HpVsR2WnwZAwCy8x+efAU/CKihUUKo6ADAFVoZLy/RkFv6P9VmPrL2Y8XXH7nNSUHoxc4NzqaoO8Rx8371peKSwxTUCHlkUm29HGjRYM8l3P45kCA/AfWp/TtD0zTFUWVnHGV/CxyxHvNShU0ezPhVaES5t8nAg1xkGJFJ6Nlfr9DTx4uRC8mEQfmYgD4muU8RCZxup5tvKn63WyFZx5fCklTiuXEWsWXDgtxfRTSyTqzRpEB0BAycnbc1CaXxtY6hqC2tzbGzik9VJWk5vWJ2DbDAPjW0fFySjqS2CycIpBp3cQGJiCMEU2YYrnlGho5GhSjSDUDAc0mjQoAsP2KBIyEgjUscZ5AOpoXCz26TG0tkuJQykIWC7HbOT7Kp/ox1jWdevJ5dTuzLDGmyCNFGScDoB4NV/m9W536PGd/MEf8A2rnbo6KI2ze/cSG+hih3AjWN+Y478/7NBLKQ3MtyJPs8zMw/h7h1PTmB6t03p/kA7bUM1tHGmrMJZZXRxitVjQrzMxJ5mY4yx8aUtvEucICScknel53pYUnpmtYwS4Rm5t9iOmwAA9lepZjOM4PwoABVaRs8qKWOATsBmrURWJxtXghPdUZofEul63qqadYdu0jozq7oFUgDOBvnp5VBcS8cy2OpTado9rFI8MhiaaUFuZhseVR55G+fZXRDxckp6K3FZcRCT03pTQMgBf1Qf1bVmP3jxtrTcsMl4AduW3Xsx/8AEA0L/gbiOPS7nVdRUiOBO0ZZnLOQOvWuheHGNKc0gts0fUprfS7RrzUJDDApAL8pbJPToKZaHq1jr7XQ05pGFsV5jInLkNnBA8Nj1xVe4IMmu8DcSaNM7SyW8QntgxyV2LYHlzINvPzqA9H+vnQtUuXWCS6+0WrIkEYJMjghk+uT4GkvGVTX9ojfX5Lrxlr0fDlokcPJJqM28UbDIRe9mHyA79/CkcBRa/xDL96andGLToz/AA4kjCLKfcMke+s9a9W+4lN1xSbko8ubgRr6wHcoBxgd2PCtmtuItNv7OGDh6eIwRKB2abMgHcV6iqyweOCjFbvvpCXFmZ+l3T/sXFRcE9jc26SKCcgEZVsf0/OtH4d5dV0TSrsYYzWydp5sByt8warfpktTc6HpGpYyYpXhc+TDI+a139Furx2/BV/NOw/5U8kmCfylecD3tzVMpN+NFrlbB2Ur0hTz6rxk9lGOdoBHZRAb8zD+7MalvSNwTp2hWsNxpl3CpVQs0Ek45nPeygnOfL/ZrWi6PqfFWpqlj692weSVy2AuGzzE+1x8qudn6Hb127TUNSgj5vxcuWP7fWtnOOLSnOq6+y0m+iG4M4uVEj0rWZcQ4C29y5/6f+Vj+nwPd7Olwu4Widge6oTiT0TXMLWo0BmuQwIlLuFAPjv0+dTGk6JrGjaT9l1u4hk5CBbhX5nVe8E+HTHv8q5s/pyfKDFTQ3akmlv1NczXnPksS21CiaFIB56IdKaPQnm5SWmfA27l2/fm+FWbVEMM0XMN+Yg+wg/6U/4Gshp+hWVry4ZLdSxx3n1j8ya58U4EhYDdQrfA5/bNY6bZ0vgiWyDvQ5qrtxrQHHcWjq2Qtk7MM/nJVv8AtX51PZ3rohwc01THVqvaSqKzbiPiviC21a9sFulh7CZ4gIYgpIBwNzk7jFaTZNyyrnxrM/SjbtacZ3E0fqmdIrhT5lcfupr0vBUXkpq9jGSG+jcY6vo98xvZZ7uJj/Gt7l25vcTup+XjWt8ManpuuRC5sJVddhLE+zx57mH16GmnEPDGncbaRZ6gpWDUJrdJI5l78qDyt4jJ91ZHcW+t8GayCxltLqM+pIv4XH7MD3g1rWPyo/D4z+gacX9of6Ef8PekO3jccqW1+0DeHKWKfsc114wQaF6SrmZlBjS9S6wRsVbDn61A6zq0mravLqfZLDcTFXdUzjtAoBYeAJGcd2a0H0jcPXXEMOn8R6TG04uLSMTRquT0yG29uD7K3m9GWLybWqf7Gt4uumaLf6k1oAsEarHjIIGNqgr/AIp0hrK8tNY1O1jSaF42QOGbcEfhG9ZdHwzxhrBVJoNQlRQFUzu3Ko8ubYVNWHok1V8NfXdtbA9cNzH5bVxejx8canNX+Crk2cPQxdmDix7fdkubR1cY71IYZ+BHvqDuEPC3HTGLdLC/yB/kz0/pOK1Xhvh7R+Du0mjuGubx15C/QKPAUu6n4dku5r6fTYJ7qQjneUc+cDHQ7dAKp+R/LKcVcWqHXxSOnE3B+h8Q56Wt31SROh91Z1L6MuJLbU+SyCsi7pcpIFx7yQRVq1DWnnu+0iwpPQA9KH+I7yNeRpGBG1ZQzzxR0qX+7hV8juDhjXL/AEC40bibU7aRGMbQOBzSIVbJyRjORkeO/WlaZwZoWkaZf6dNqE00V6Y+2AwueRubHf176iZNdui3N2pPkd643V9LOvbAkD8y56GsXldVe34KSfJY4PuLhtidDtliaRTHI/MSSOo39o+dRt3xFcSMcyEeWar8k7MN2J765FyQKj2pbrkNN8lgj4juo15VlI99R93qlxcPzO5z45prFbPKoYHANdRY7bvg91RLLJjpI7QXInGG2cdfOuhpgbWRJPUPQ7GnqluQBhg99ZgzxoV40M0CNCimvbacKslqMDBwrEfvUbq0ks5la4mQAqQSq4AHvNeW55SA7hgfwtn96itYn+0Wk8aZZpEZAo8DsfkTWZrZkWm6tLP6Ror+fZpbzkP8rAoB8MVsOd6osHDDLci4jtLdXWTmDkZOQevkdqu+T1PU9a0gyMg6gfDioL0lcO6hrc2lXWlWslxIImhl5PygEFSfialQxFOJNSntrKUxPhlAb511YcrhJSjyjGhOmJfaNwnplrqCGK6tlMZUMGwATy9D4YrpcXml6/p5sdajEi49VxsyHxB8ahbfU3vrpo7huYMDsabX1nJFmSEnHhmm8keeylEnYNJ4O01P4OmpOw/NMSxPx2+VOv8AEITlhso0hjVMRxouAMdwFUhp5OjEjurpaXJS5iYnowrN5E93v+ytLLPLxbdMNmxUZda/dSk80hPvqOv7Z47hzGuUY5FNxbzsccppe2uEGlDpr6SR8sx3rmjmWbkJwGOM+FGPT5TuzAU8t7FIyHY5aoc5MdpEXJzRSFWHrA4NTHIl1bozj1itKkgjkk52XLUoAIMLsPCpE2RlzYSKQIyCvn3UIbWZWztytsw8RUoTSckUUPUMRYDmJLZHcKMdpH3jOCRTw1zziVh3EZ+n9qVCAFVRhRgDpQNE0DQAk0k0o0k0AJNCiaFADlnvVkM0iMLZCWKCAAle4Elj8hTXVuKrbSZRHdwGJ9/VIJPyXHzqdAFzcHvhhbAx+eQfQdPb7Kx3ivW2uuI751VJYO07IIWOCqbAjwOcnPnWa3Nkty23HHtqiiSOGV1kYsP4YGCMA9Wqz6PqC6lplveIColTJB6g5II+VY1LG8lsn2Z1dO25RnGVyOjeHTr31pfAMwbQRCucQTOmSMc3Q5x4b1cdici2LNmg+HR1J2ZSKTmvZrQxRBWUU0d3G3KfVbckVPZpGB3KKOaSGxrPYQyvz45fEAUY7GFOgHwpwTQzQATgjfeht4V7NJJpAHNezmk5r2aACTSa9QJoA9mk14mgaBnia5yHdSPHHx/1xSjSHGUOOvUUmATSaIOVB8qFACaBo0k0AA0K8a9QAvWS2jaHdXRvrhhbwnkRQqrnoo2HiRWT2+ryscpa2UefzLbrn55rQfSg9zLpVvY2kbN20vPJy7AKo2G/mflWdQ6FqGcmONPNnH0qYUuTdcEsmoXLWsp+0FSqhl5FC948B51YfRvqMtzJqFvPLJKw5JAXYnxB6+6qza6Nc8xElxEA6FcKCcZBx9KsHBOlSabq7TGZ3EsRjIMZA6g5z7qqTTexNfF2X3NezSPnXqsxFZoZoUM0gFZoUM17NABJpOa9mhmkAc0M0M16gKPZoGvUDQMBoE0aTSYHq8aGaBoAQnTl/Scf2omk5xKR4jPw/wBiiaAAc0KJNJNAAr1epNAH/9k="/>
          <p:cNvSpPr>
            <a:spLocks noChangeAspect="1" noChangeArrowheads="1"/>
          </p:cNvSpPr>
          <p:nvPr/>
        </p:nvSpPr>
        <p:spPr bwMode="auto">
          <a:xfrm>
            <a:off x="76200" y="-479425"/>
            <a:ext cx="1581150" cy="1000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8" name="Picture 10" descr="http://www.thehindu.com/multimedia/dynamic/00135/TH27_LABOR_1352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267200" cy="2844801"/>
          </a:xfrm>
          <a:prstGeom prst="rect">
            <a:avLst/>
          </a:prstGeom>
          <a:noFill/>
        </p:spPr>
      </p:pic>
      <p:pic>
        <p:nvPicPr>
          <p:cNvPr id="22540" name="Picture 12" descr="http://www.globaleye.org.uk/secondary_summer/oncamera/images/india-factory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3505200"/>
            <a:ext cx="4762500" cy="3076575"/>
          </a:xfrm>
          <a:prstGeom prst="rect">
            <a:avLst/>
          </a:prstGeom>
          <a:noFill/>
        </p:spPr>
      </p:pic>
      <p:pic>
        <p:nvPicPr>
          <p:cNvPr id="4098" name="Picture 2" descr="http://www.dismalworld.com/im/world_tour/outsourcing-industry-of-ind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066800"/>
            <a:ext cx="3657600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shanghai ch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66577" cy="6400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shanghai ch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48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in the World?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static02.mediaite.com/geekosystem/uploads/2012/03/800px-Electronics_factory_in_Shenzhen-550x3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32586"/>
            <a:ext cx="8382000" cy="4587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http://premiumwpdownloads.com/wp-content/uploads/2011/10/Apple-iPhon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6600"/>
            <a:ext cx="3810000" cy="2857500"/>
          </a:xfrm>
          <a:prstGeom prst="rect">
            <a:avLst/>
          </a:prstGeom>
          <a:noFill/>
        </p:spPr>
      </p:pic>
      <p:pic>
        <p:nvPicPr>
          <p:cNvPr id="28676" name="Picture 4" descr="http://t2.gstatic.com/images?q=tbn:ANd9GcTrQSWrip_G67D0M6YFRNFldRMa9zwyBWObjUzSqa_-N6X-p0O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066800"/>
            <a:ext cx="3733800" cy="2936864"/>
          </a:xfrm>
          <a:prstGeom prst="rect">
            <a:avLst/>
          </a:prstGeom>
          <a:noFill/>
        </p:spPr>
      </p:pic>
      <p:pic>
        <p:nvPicPr>
          <p:cNvPr id="28678" name="Picture 6" descr="http://t3.gstatic.com/images?q=tbn:ANd9GcTxPgQENBtoU3foE3tUCHvTkMPUK3RhEQFeAuhV28doadQXuLj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85800"/>
            <a:ext cx="2028825" cy="2257425"/>
          </a:xfrm>
          <a:prstGeom prst="rect">
            <a:avLst/>
          </a:prstGeom>
          <a:noFill/>
        </p:spPr>
      </p:pic>
      <p:pic>
        <p:nvPicPr>
          <p:cNvPr id="28680" name="Picture 8" descr="http://t3.gstatic.com/images?q=tbn:ANd9GcTxPgQENBtoU3foE3tUCHvTkMPUK3RhEQFeAuhV28doadQXuLj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038600"/>
            <a:ext cx="2028825" cy="225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The top 1% owns 36% of all wealth 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76313"/>
            <a:ext cx="89916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Economics – North America as Consumer, not Producer</a:t>
            </a:r>
            <a:r>
              <a:rPr lang="en-US" dirty="0" smtClean="0"/>
              <a:t>….Knowledge-based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hlinkClick r:id="rId2"/>
              </a:rPr>
              <a:t>http://www.youtube.com/watch?v=pKv6RcXa2UI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23554" name="Picture 2" descr="http://www.twolia.com/blogs/zoboxrox/files/2008/12/wal-mart-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0"/>
            <a:ext cx="3353022" cy="3343275"/>
          </a:xfrm>
          <a:prstGeom prst="rect">
            <a:avLst/>
          </a:prstGeom>
          <a:noFill/>
        </p:spPr>
      </p:pic>
      <p:pic>
        <p:nvPicPr>
          <p:cNvPr id="23556" name="Picture 4" descr="http://cache4.asset-cache.net/xc/3046698.jpg?v=1&amp;c=IWSAsset&amp;k=2&amp;d=77BFBA49EF878921F7C3FC3F69D929FDE3786E6A262434F897E9081EF2E5F5830298F0AC7D8758ABE30A760B0D8112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599" y="3048000"/>
            <a:ext cx="4620797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Industrialism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climatesight.files.wordpress.com/2010/08/ligh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95" y="1524000"/>
            <a:ext cx="9053305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Industry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in North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bsfsry.com/steamloco/images/union7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8165067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in North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225" y="1676401"/>
            <a:ext cx="7470775" cy="411479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5602" name="Picture 2" descr="http://explorepahistory.com/images/ExplorePAHistory-a0j8l1-a_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001000" cy="4854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www.virginiawestern.edu/faculty/vwhansd/his122/Images/CoalMiners1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0104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in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blog.modernmechanix.com/mags/PopularScience/1-1948/jap_cars_toy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553200" cy="5491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http://cache1.asset-cache.net/xc/81718513.jpg?v=1&amp;c=IWSAsset&amp;k=2&amp;d=77BFBA49EF8789215ABF3343C02EA5480F337A5FB93F4098009809A1AA1BE2029306530F805CFEAFE30A760B0D811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239000" cy="4935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in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File:Sputnik as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371600"/>
            <a:ext cx="6019800" cy="4934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93</Words>
  <Application>Microsoft Office PowerPoint</Application>
  <PresentationFormat>On-screen Show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Industrial Revolution Spreads</vt:lpstr>
      <vt:lpstr>World Industrialism</vt:lpstr>
      <vt:lpstr>The Spread of Industry</vt:lpstr>
      <vt:lpstr>Industry in North America</vt:lpstr>
      <vt:lpstr>Industry in North America</vt:lpstr>
      <vt:lpstr>Mining</vt:lpstr>
      <vt:lpstr>Industry in Japan</vt:lpstr>
      <vt:lpstr>Electronics</vt:lpstr>
      <vt:lpstr>Industry in Russia</vt:lpstr>
      <vt:lpstr>New Energy – Oil and Nuclear Power</vt:lpstr>
      <vt:lpstr>New Energy – Oil and Nuclear Power</vt:lpstr>
      <vt:lpstr>China and India</vt:lpstr>
      <vt:lpstr>Slide 13</vt:lpstr>
      <vt:lpstr>Slide 14</vt:lpstr>
      <vt:lpstr>Where in the World?</vt:lpstr>
      <vt:lpstr>Slide 16</vt:lpstr>
      <vt:lpstr>Slide 17</vt:lpstr>
      <vt:lpstr>Global Economics – North America as Consumer, not Producer….Knowledge-based Economy</vt:lpstr>
    </vt:vector>
  </TitlesOfParts>
  <Company>ED18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Industrial Revolution Spreads</dc:title>
  <dc:creator>ED18</dc:creator>
  <cp:lastModifiedBy>ED18</cp:lastModifiedBy>
  <cp:revision>10</cp:revision>
  <dcterms:created xsi:type="dcterms:W3CDTF">2011-03-29T11:53:44Z</dcterms:created>
  <dcterms:modified xsi:type="dcterms:W3CDTF">2012-10-18T14:14:13Z</dcterms:modified>
</cp:coreProperties>
</file>